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116" d="100"/>
          <a:sy n="116" d="100"/>
        </p:scale>
        <p:origin x="336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7F66B2-7F17-1151-B80C-44A62B963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796246" cy="1400530"/>
          </a:xfrm>
        </p:spPr>
        <p:txBody>
          <a:bodyPr/>
          <a:lstStyle/>
          <a:p>
            <a:r>
              <a:rPr lang="fr-FR" dirty="0"/>
              <a:t>RÉHABILITATION VOLIÈRE </a:t>
            </a:r>
            <a:br>
              <a:rPr lang="fr-FR" dirty="0"/>
            </a:br>
            <a:r>
              <a:rPr lang="fr-FR" dirty="0"/>
              <a:t>EN ABRI DE LOISIRS PRÈS DU CITY STADE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BC5A8C-E49D-48D3-28F5-D784EF36FA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r-FR" sz="4200" dirty="0"/>
              <a:t>Maîtrise d’ouvrage :</a:t>
            </a:r>
          </a:p>
          <a:p>
            <a:pPr marL="0" indent="0" algn="ctr">
              <a:buNone/>
            </a:pPr>
            <a:r>
              <a:rPr lang="fr-FR" sz="3400" dirty="0"/>
              <a:t>Commune du Plan de la Tour</a:t>
            </a:r>
          </a:p>
          <a:p>
            <a:pPr marL="0" indent="0" algn="ctr">
              <a:buNone/>
            </a:pPr>
            <a:r>
              <a:rPr lang="fr-FR" sz="3400" dirty="0"/>
              <a:t>Hôtel de Ville,</a:t>
            </a:r>
          </a:p>
          <a:p>
            <a:pPr marL="0" indent="0" algn="ctr">
              <a:buNone/>
            </a:pPr>
            <a:r>
              <a:rPr lang="fr-FR" sz="3400" dirty="0"/>
              <a:t> 37 Place du Maréchal Foch</a:t>
            </a:r>
          </a:p>
          <a:p>
            <a:pPr marL="0" indent="0" algn="ctr">
              <a:buNone/>
            </a:pPr>
            <a:r>
              <a:rPr lang="fr-FR" sz="3400" dirty="0"/>
              <a:t>83 120 LE PLAN DE LA TOUR</a:t>
            </a:r>
          </a:p>
          <a:p>
            <a:pPr marL="0" indent="0" algn="ctr">
              <a:buNone/>
            </a:pPr>
            <a:r>
              <a:rPr lang="fr-FR" sz="3400" dirty="0"/>
              <a:t>SIRET : 218 300 945 00019</a:t>
            </a:r>
          </a:p>
          <a:p>
            <a:pPr marL="0" indent="0" algn="ctr">
              <a:buNone/>
            </a:pPr>
            <a:endParaRPr lang="fr-FR" sz="2900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r-FR" sz="42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Entreprise titulaire 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None/>
              <a:tabLst/>
              <a:defRPr/>
            </a:pPr>
            <a:r>
              <a:rPr lang="fr-FR" sz="3400" dirty="0">
                <a:solidFill>
                  <a:prstClr val="white"/>
                </a:solidFill>
                <a:latin typeface="Century Gothic" panose="020B0502020202020204"/>
              </a:rPr>
              <a:t>HYDROSUD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None/>
              <a:tabLst/>
              <a:defRPr/>
            </a:pPr>
            <a:r>
              <a:rPr kumimoji="0" lang="fr-FR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799 Chemin de Saint </a:t>
            </a:r>
            <a:r>
              <a:rPr lang="fr-FR" sz="3400" dirty="0">
                <a:solidFill>
                  <a:prstClr val="white"/>
                </a:solidFill>
                <a:latin typeface="Century Gothic" panose="020B0502020202020204"/>
              </a:rPr>
              <a:t>L</a:t>
            </a:r>
            <a:r>
              <a:rPr kumimoji="0" lang="fr-FR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azare</a:t>
            </a:r>
            <a:endParaRPr kumimoji="0" lang="fr-FR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None/>
              <a:tabLst/>
              <a:defRPr/>
            </a:pPr>
            <a:r>
              <a:rPr lang="fr-FR" sz="3400" dirty="0">
                <a:solidFill>
                  <a:prstClr val="white"/>
                </a:solidFill>
                <a:latin typeface="Century Gothic" panose="020B0502020202020204"/>
              </a:rPr>
              <a:t>83 400 HYERES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None/>
              <a:tabLst/>
              <a:defRPr/>
            </a:pPr>
            <a:r>
              <a:rPr kumimoji="0" lang="fr-FR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SIRET : 385 029 244 00014</a:t>
            </a:r>
          </a:p>
          <a:p>
            <a:pPr marL="0" indent="0" algn="ctr">
              <a:buNone/>
            </a:pP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298C774-6CEC-7072-A853-36A0DA9D4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5490" y="2448173"/>
            <a:ext cx="6826928" cy="3133914"/>
          </a:xfrm>
        </p:spPr>
        <p:txBody>
          <a:bodyPr>
            <a:normAutofit fontScale="47500" lnSpcReduction="20000"/>
          </a:bodyPr>
          <a:lstStyle/>
          <a:p>
            <a:r>
              <a:rPr lang="fr-FR" sz="4200" dirty="0"/>
              <a:t>Dépenses : 31452 € HT</a:t>
            </a:r>
          </a:p>
          <a:p>
            <a:r>
              <a:rPr lang="fr-FR" sz="4200" dirty="0"/>
              <a:t>Recettes :</a:t>
            </a:r>
          </a:p>
          <a:p>
            <a:endParaRPr lang="fr-FR" sz="2200" dirty="0"/>
          </a:p>
          <a:p>
            <a:endParaRPr lang="fr-FR" sz="2200" dirty="0"/>
          </a:p>
          <a:p>
            <a:endParaRPr lang="fr-FR" sz="2200" dirty="0"/>
          </a:p>
          <a:p>
            <a:endParaRPr lang="fr-FR" sz="2200" dirty="0"/>
          </a:p>
          <a:p>
            <a:pPr marL="0" indent="0" algn="ctr">
              <a:buNone/>
            </a:pPr>
            <a:r>
              <a:rPr lang="fr-FR" sz="3400" dirty="0"/>
              <a:t>Subvention du Département du Var dans le cadre de l’axe 2 « aides aux projets communaux » : </a:t>
            </a:r>
          </a:p>
          <a:p>
            <a:pPr marL="0" indent="0" algn="ctr">
              <a:buNone/>
            </a:pPr>
            <a:r>
              <a:rPr lang="fr-FR" sz="3400" dirty="0"/>
              <a:t>23 000 €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id="{58C4B968-FDA7-D4D0-27AD-AED35797B1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943728"/>
              </p:ext>
            </p:extLst>
          </p:nvPr>
        </p:nvGraphicFramePr>
        <p:xfrm>
          <a:off x="7759083" y="125604"/>
          <a:ext cx="1447058" cy="103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136" imgH="4048057" progId="Acrobat.Document.DC">
                  <p:embed/>
                </p:oleObj>
              </mc:Choice>
              <mc:Fallback>
                <p:oleObj name="Acrobat Document" r:id="rId2" imgW="5667136" imgH="404805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759083" y="125604"/>
                        <a:ext cx="1447058" cy="1033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F3ADD8E6-DB17-F183-B8BD-AB4768A15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864" y="2813695"/>
            <a:ext cx="2422762" cy="123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281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140</TotalTime>
  <Words>89</Words>
  <Application>Microsoft Office PowerPoint</Application>
  <PresentationFormat>Grand écran</PresentationFormat>
  <Paragraphs>24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Century Gothic</vt:lpstr>
      <vt:lpstr>Wingdings 3</vt:lpstr>
      <vt:lpstr>Ion</vt:lpstr>
      <vt:lpstr>Acrobat Document</vt:lpstr>
      <vt:lpstr>RÉHABILITATION VOLIÈRE  EN ABRI DE LOISIRS PRÈS DU CITY STADE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Ustacp</dc:creator>
  <cp:lastModifiedBy>Ustacp</cp:lastModifiedBy>
  <cp:revision>2</cp:revision>
  <dcterms:created xsi:type="dcterms:W3CDTF">2024-08-01T11:33:24Z</dcterms:created>
  <dcterms:modified xsi:type="dcterms:W3CDTF">2024-08-29T12:05:51Z</dcterms:modified>
</cp:coreProperties>
</file>